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B92D14"/>
    <a:srgbClr val="35759D"/>
    <a:srgbClr val="35B19D"/>
    <a:srgbClr val="20A6C6"/>
    <a:srgbClr val="DEDEDE"/>
    <a:srgbClr val="0033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2536" autoAdjust="0"/>
    <p:restoredTop sz="95596" autoAdjust="0"/>
  </p:normalViewPr>
  <p:slideViewPr>
    <p:cSldViewPr>
      <p:cViewPr>
        <p:scale>
          <a:sx n="70" d="100"/>
          <a:sy n="70" d="100"/>
        </p:scale>
        <p:origin x="-1854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E3D969-0FC0-4DD0-9B2A-08452F856385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E065C2-A616-4A92-834D-1981D8F7EE90}">
      <dgm:prSet phldrT="[Текст]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16200000" scaled="1"/>
          <a:tileRect/>
        </a:gradFill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Чтение художественной литературы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A7A5B00-55BF-475A-8553-42B03F375946}" type="parTrans" cxnId="{3E4E6027-2AD6-48BA-8230-09BA51DB4558}">
      <dgm:prSet/>
      <dgm:spPr/>
      <dgm:t>
        <a:bodyPr/>
        <a:lstStyle/>
        <a:p>
          <a:endParaRPr lang="ru-RU"/>
        </a:p>
      </dgm:t>
    </dgm:pt>
    <dgm:pt modelId="{878A0CEA-02A4-428A-B305-D8A93114BF82}" type="sibTrans" cxnId="{3E4E6027-2AD6-48BA-8230-09BA51DB4558}">
      <dgm:prSet/>
      <dgm:spPr/>
      <dgm:t>
        <a:bodyPr/>
        <a:lstStyle/>
        <a:p>
          <a:endParaRPr lang="ru-RU"/>
        </a:p>
      </dgm:t>
    </dgm:pt>
    <dgm:pt modelId="{C28BF3A2-48BA-4FD8-BF15-3DC5984DB589}">
      <dgm:prSet phldrT="[Текст]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16200000" scaled="1"/>
          <a:tileRect/>
        </a:gradFill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Проведение бесед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A59BD21-B378-4EF7-917F-13B3619D7F8A}" type="parTrans" cxnId="{FBEE2F14-BCCB-4D02-9411-E0443243E4E0}">
      <dgm:prSet/>
      <dgm:spPr/>
      <dgm:t>
        <a:bodyPr/>
        <a:lstStyle/>
        <a:p>
          <a:endParaRPr lang="ru-RU"/>
        </a:p>
      </dgm:t>
    </dgm:pt>
    <dgm:pt modelId="{00173842-BF2E-43D1-ACCE-9A9CD3D7A887}" type="sibTrans" cxnId="{FBEE2F14-BCCB-4D02-9411-E0443243E4E0}">
      <dgm:prSet/>
      <dgm:spPr/>
      <dgm:t>
        <a:bodyPr/>
        <a:lstStyle/>
        <a:p>
          <a:endParaRPr lang="ru-RU"/>
        </a:p>
      </dgm:t>
    </dgm:pt>
    <dgm:pt modelId="{00F6116F-CB35-4AE3-B494-FD219D01692C}">
      <dgm:prSet phldrT="[Текст]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16200000" scaled="1"/>
          <a:tileRect/>
        </a:gradFill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Просмотр видеороликов о переработке использованного сырья.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7F23CC2-8763-42FE-B229-15D12C6C6C09}" type="parTrans" cxnId="{23C414A9-F588-476F-8DF8-8DE12321CCE1}">
      <dgm:prSet/>
      <dgm:spPr/>
      <dgm:t>
        <a:bodyPr/>
        <a:lstStyle/>
        <a:p>
          <a:endParaRPr lang="ru-RU"/>
        </a:p>
      </dgm:t>
    </dgm:pt>
    <dgm:pt modelId="{E6915119-DB12-4831-80D4-058B19F3A2F7}" type="sibTrans" cxnId="{23C414A9-F588-476F-8DF8-8DE12321CCE1}">
      <dgm:prSet/>
      <dgm:spPr/>
      <dgm:t>
        <a:bodyPr/>
        <a:lstStyle/>
        <a:p>
          <a:endParaRPr lang="ru-RU"/>
        </a:p>
      </dgm:t>
    </dgm:pt>
    <dgm:pt modelId="{C3267BFE-47C9-4794-A9A2-983B933827B4}">
      <dgm:prSet phldrT="[Текст]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16200000" scaled="1"/>
          <a:tileRect/>
        </a:gradFill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Сбор макулатуры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C35D4C8-063A-424D-B917-266A13C8DAB9}" type="parTrans" cxnId="{84AD1CBF-AA41-4ABA-A477-BC8B2BA1867F}">
      <dgm:prSet/>
      <dgm:spPr/>
      <dgm:t>
        <a:bodyPr/>
        <a:lstStyle/>
        <a:p>
          <a:endParaRPr lang="ru-RU"/>
        </a:p>
      </dgm:t>
    </dgm:pt>
    <dgm:pt modelId="{B49B15BF-236D-483A-86B6-00A11CFD0146}" type="sibTrans" cxnId="{84AD1CBF-AA41-4ABA-A477-BC8B2BA1867F}">
      <dgm:prSet/>
      <dgm:spPr/>
      <dgm:t>
        <a:bodyPr/>
        <a:lstStyle/>
        <a:p>
          <a:endParaRPr lang="ru-RU"/>
        </a:p>
      </dgm:t>
    </dgm:pt>
    <dgm:pt modelId="{97CAB5E8-0401-4484-8AAA-0F3A8D22D778}" type="pres">
      <dgm:prSet presAssocID="{3DE3D969-0FC0-4DD0-9B2A-08452F85638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AB16A4D-D146-4FED-A0CB-7C98FCE450B4}" type="pres">
      <dgm:prSet presAssocID="{3DE3D969-0FC0-4DD0-9B2A-08452F856385}" presName="Name1" presStyleCnt="0"/>
      <dgm:spPr/>
    </dgm:pt>
    <dgm:pt modelId="{EB139425-D0D7-4EE7-80CD-5EC4D841229B}" type="pres">
      <dgm:prSet presAssocID="{3DE3D969-0FC0-4DD0-9B2A-08452F856385}" presName="cycle" presStyleCnt="0"/>
      <dgm:spPr/>
    </dgm:pt>
    <dgm:pt modelId="{8448794C-6C5D-4F95-B8FB-85C3A9D9DEEA}" type="pres">
      <dgm:prSet presAssocID="{3DE3D969-0FC0-4DD0-9B2A-08452F856385}" presName="srcNode" presStyleLbl="node1" presStyleIdx="0" presStyleCnt="4"/>
      <dgm:spPr/>
    </dgm:pt>
    <dgm:pt modelId="{EF50F671-6F71-4077-801E-FF93927D9B6F}" type="pres">
      <dgm:prSet presAssocID="{3DE3D969-0FC0-4DD0-9B2A-08452F856385}" presName="conn" presStyleLbl="parChTrans1D2" presStyleIdx="0" presStyleCnt="1"/>
      <dgm:spPr/>
      <dgm:t>
        <a:bodyPr/>
        <a:lstStyle/>
        <a:p>
          <a:endParaRPr lang="ru-RU"/>
        </a:p>
      </dgm:t>
    </dgm:pt>
    <dgm:pt modelId="{806622CC-0BA1-448A-A263-DCE9A42C29F0}" type="pres">
      <dgm:prSet presAssocID="{3DE3D969-0FC0-4DD0-9B2A-08452F856385}" presName="extraNode" presStyleLbl="node1" presStyleIdx="0" presStyleCnt="4"/>
      <dgm:spPr/>
    </dgm:pt>
    <dgm:pt modelId="{EB3FCBAD-4FF0-4FE7-A929-7CC7B1166611}" type="pres">
      <dgm:prSet presAssocID="{3DE3D969-0FC0-4DD0-9B2A-08452F856385}" presName="dstNode" presStyleLbl="node1" presStyleIdx="0" presStyleCnt="4"/>
      <dgm:spPr/>
    </dgm:pt>
    <dgm:pt modelId="{13F83778-0E98-4668-9D70-C64FC0CD536F}" type="pres">
      <dgm:prSet presAssocID="{87E065C2-A616-4A92-834D-1981D8F7EE90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CB985-3286-4F7E-BD89-148A8C32C3ED}" type="pres">
      <dgm:prSet presAssocID="{87E065C2-A616-4A92-834D-1981D8F7EE90}" presName="accent_1" presStyleCnt="0"/>
      <dgm:spPr/>
    </dgm:pt>
    <dgm:pt modelId="{C4068D26-D6CB-43C9-AA82-84B900F13E87}" type="pres">
      <dgm:prSet presAssocID="{87E065C2-A616-4A92-834D-1981D8F7EE90}" presName="accentRepeatNode" presStyleLbl="solidFgAcc1" presStyleIdx="0" presStyleCnt="4"/>
      <dgm:spPr/>
    </dgm:pt>
    <dgm:pt modelId="{CF75FDB8-3F8F-4A1F-8909-20431A521332}" type="pres">
      <dgm:prSet presAssocID="{C28BF3A2-48BA-4FD8-BF15-3DC5984DB589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EF2585-BA16-4D83-9B7D-A812E2460CFD}" type="pres">
      <dgm:prSet presAssocID="{C28BF3A2-48BA-4FD8-BF15-3DC5984DB589}" presName="accent_2" presStyleCnt="0"/>
      <dgm:spPr/>
    </dgm:pt>
    <dgm:pt modelId="{BDFD785C-5549-42C4-800B-E063FA9593EF}" type="pres">
      <dgm:prSet presAssocID="{C28BF3A2-48BA-4FD8-BF15-3DC5984DB589}" presName="accentRepeatNode" presStyleLbl="solidFgAcc1" presStyleIdx="1" presStyleCnt="4"/>
      <dgm:spPr/>
    </dgm:pt>
    <dgm:pt modelId="{04FF3D71-4451-410F-9A51-FAF38F653D0F}" type="pres">
      <dgm:prSet presAssocID="{00F6116F-CB35-4AE3-B494-FD219D01692C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D4B493-8059-430E-947E-6A8AD460FB09}" type="pres">
      <dgm:prSet presAssocID="{00F6116F-CB35-4AE3-B494-FD219D01692C}" presName="accent_3" presStyleCnt="0"/>
      <dgm:spPr/>
    </dgm:pt>
    <dgm:pt modelId="{9E0508CF-6E1A-4CDC-B886-0D0B3F907D72}" type="pres">
      <dgm:prSet presAssocID="{00F6116F-CB35-4AE3-B494-FD219D01692C}" presName="accentRepeatNode" presStyleLbl="solidFgAcc1" presStyleIdx="2" presStyleCnt="4"/>
      <dgm:spPr/>
    </dgm:pt>
    <dgm:pt modelId="{1A487A4E-D6A9-4924-A65D-D5639AC13B58}" type="pres">
      <dgm:prSet presAssocID="{C3267BFE-47C9-4794-A9A2-983B933827B4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E18B1C-A959-4420-AD6A-9EBDCA3445B0}" type="pres">
      <dgm:prSet presAssocID="{C3267BFE-47C9-4794-A9A2-983B933827B4}" presName="accent_4" presStyleCnt="0"/>
      <dgm:spPr/>
    </dgm:pt>
    <dgm:pt modelId="{D95A40DA-2F37-46A7-B98B-CFB982B5D0F5}" type="pres">
      <dgm:prSet presAssocID="{C3267BFE-47C9-4794-A9A2-983B933827B4}" presName="accentRepeatNode" presStyleLbl="solidFgAcc1" presStyleIdx="3" presStyleCnt="4"/>
      <dgm:spPr/>
    </dgm:pt>
  </dgm:ptLst>
  <dgm:cxnLst>
    <dgm:cxn modelId="{697C17B0-A761-4C95-A116-9A763B29EEBA}" type="presOf" srcId="{C28BF3A2-48BA-4FD8-BF15-3DC5984DB589}" destId="{CF75FDB8-3F8F-4A1F-8909-20431A521332}" srcOrd="0" destOrd="0" presId="urn:microsoft.com/office/officeart/2008/layout/VerticalCurvedList"/>
    <dgm:cxn modelId="{E27C62E1-1BEF-45C0-B048-9A22FFEF6E49}" type="presOf" srcId="{00F6116F-CB35-4AE3-B494-FD219D01692C}" destId="{04FF3D71-4451-410F-9A51-FAF38F653D0F}" srcOrd="0" destOrd="0" presId="urn:microsoft.com/office/officeart/2008/layout/VerticalCurvedList"/>
    <dgm:cxn modelId="{3E4E6027-2AD6-48BA-8230-09BA51DB4558}" srcId="{3DE3D969-0FC0-4DD0-9B2A-08452F856385}" destId="{87E065C2-A616-4A92-834D-1981D8F7EE90}" srcOrd="0" destOrd="0" parTransId="{CA7A5B00-55BF-475A-8553-42B03F375946}" sibTransId="{878A0CEA-02A4-428A-B305-D8A93114BF82}"/>
    <dgm:cxn modelId="{5DBA7D89-9064-4B61-932B-BB5B8F709415}" type="presOf" srcId="{C3267BFE-47C9-4794-A9A2-983B933827B4}" destId="{1A487A4E-D6A9-4924-A65D-D5639AC13B58}" srcOrd="0" destOrd="0" presId="urn:microsoft.com/office/officeart/2008/layout/VerticalCurvedList"/>
    <dgm:cxn modelId="{70D3F6E0-7438-4BA7-82DB-D21108B968A1}" type="presOf" srcId="{878A0CEA-02A4-428A-B305-D8A93114BF82}" destId="{EF50F671-6F71-4077-801E-FF93927D9B6F}" srcOrd="0" destOrd="0" presId="urn:microsoft.com/office/officeart/2008/layout/VerticalCurvedList"/>
    <dgm:cxn modelId="{7EEEA8CC-FD80-422B-9DCE-7482CC57F304}" type="presOf" srcId="{87E065C2-A616-4A92-834D-1981D8F7EE90}" destId="{13F83778-0E98-4668-9D70-C64FC0CD536F}" srcOrd="0" destOrd="0" presId="urn:microsoft.com/office/officeart/2008/layout/VerticalCurvedList"/>
    <dgm:cxn modelId="{84AD1CBF-AA41-4ABA-A477-BC8B2BA1867F}" srcId="{3DE3D969-0FC0-4DD0-9B2A-08452F856385}" destId="{C3267BFE-47C9-4794-A9A2-983B933827B4}" srcOrd="3" destOrd="0" parTransId="{6C35D4C8-063A-424D-B917-266A13C8DAB9}" sibTransId="{B49B15BF-236D-483A-86B6-00A11CFD0146}"/>
    <dgm:cxn modelId="{23C414A9-F588-476F-8DF8-8DE12321CCE1}" srcId="{3DE3D969-0FC0-4DD0-9B2A-08452F856385}" destId="{00F6116F-CB35-4AE3-B494-FD219D01692C}" srcOrd="2" destOrd="0" parTransId="{F7F23CC2-8763-42FE-B229-15D12C6C6C09}" sibTransId="{E6915119-DB12-4831-80D4-058B19F3A2F7}"/>
    <dgm:cxn modelId="{FBEE2F14-BCCB-4D02-9411-E0443243E4E0}" srcId="{3DE3D969-0FC0-4DD0-9B2A-08452F856385}" destId="{C28BF3A2-48BA-4FD8-BF15-3DC5984DB589}" srcOrd="1" destOrd="0" parTransId="{5A59BD21-B378-4EF7-917F-13B3619D7F8A}" sibTransId="{00173842-BF2E-43D1-ACCE-9A9CD3D7A887}"/>
    <dgm:cxn modelId="{9F42F4C9-570C-4830-B335-33F48A35311C}" type="presOf" srcId="{3DE3D969-0FC0-4DD0-9B2A-08452F856385}" destId="{97CAB5E8-0401-4484-8AAA-0F3A8D22D778}" srcOrd="0" destOrd="0" presId="urn:microsoft.com/office/officeart/2008/layout/VerticalCurvedList"/>
    <dgm:cxn modelId="{891511C4-9BDD-44A9-909E-2D41B2B9059E}" type="presParOf" srcId="{97CAB5E8-0401-4484-8AAA-0F3A8D22D778}" destId="{0AB16A4D-D146-4FED-A0CB-7C98FCE450B4}" srcOrd="0" destOrd="0" presId="urn:microsoft.com/office/officeart/2008/layout/VerticalCurvedList"/>
    <dgm:cxn modelId="{6482EB71-4BAC-4F57-98BE-99BD6F361478}" type="presParOf" srcId="{0AB16A4D-D146-4FED-A0CB-7C98FCE450B4}" destId="{EB139425-D0D7-4EE7-80CD-5EC4D841229B}" srcOrd="0" destOrd="0" presId="urn:microsoft.com/office/officeart/2008/layout/VerticalCurvedList"/>
    <dgm:cxn modelId="{D319D149-1FF6-4180-80B3-B9CB51D0B210}" type="presParOf" srcId="{EB139425-D0D7-4EE7-80CD-5EC4D841229B}" destId="{8448794C-6C5D-4F95-B8FB-85C3A9D9DEEA}" srcOrd="0" destOrd="0" presId="urn:microsoft.com/office/officeart/2008/layout/VerticalCurvedList"/>
    <dgm:cxn modelId="{97EC47CA-3EEF-4A10-935C-0A8470A56C9F}" type="presParOf" srcId="{EB139425-D0D7-4EE7-80CD-5EC4D841229B}" destId="{EF50F671-6F71-4077-801E-FF93927D9B6F}" srcOrd="1" destOrd="0" presId="urn:microsoft.com/office/officeart/2008/layout/VerticalCurvedList"/>
    <dgm:cxn modelId="{4FE6551B-AE6F-4E70-9ED2-40AE4CD18B44}" type="presParOf" srcId="{EB139425-D0D7-4EE7-80CD-5EC4D841229B}" destId="{806622CC-0BA1-448A-A263-DCE9A42C29F0}" srcOrd="2" destOrd="0" presId="urn:microsoft.com/office/officeart/2008/layout/VerticalCurvedList"/>
    <dgm:cxn modelId="{D4DD9D3B-8247-4831-9764-E3253EDAED54}" type="presParOf" srcId="{EB139425-D0D7-4EE7-80CD-5EC4D841229B}" destId="{EB3FCBAD-4FF0-4FE7-A929-7CC7B1166611}" srcOrd="3" destOrd="0" presId="urn:microsoft.com/office/officeart/2008/layout/VerticalCurvedList"/>
    <dgm:cxn modelId="{5E3588C7-04AE-4A81-8915-EFBDB47E452E}" type="presParOf" srcId="{0AB16A4D-D146-4FED-A0CB-7C98FCE450B4}" destId="{13F83778-0E98-4668-9D70-C64FC0CD536F}" srcOrd="1" destOrd="0" presId="urn:microsoft.com/office/officeart/2008/layout/VerticalCurvedList"/>
    <dgm:cxn modelId="{B29B16B3-FFEB-442E-A95A-6314C34CFE48}" type="presParOf" srcId="{0AB16A4D-D146-4FED-A0CB-7C98FCE450B4}" destId="{080CB985-3286-4F7E-BD89-148A8C32C3ED}" srcOrd="2" destOrd="0" presId="urn:microsoft.com/office/officeart/2008/layout/VerticalCurvedList"/>
    <dgm:cxn modelId="{34E2C05C-6734-4517-9A52-09623B7D7A82}" type="presParOf" srcId="{080CB985-3286-4F7E-BD89-148A8C32C3ED}" destId="{C4068D26-D6CB-43C9-AA82-84B900F13E87}" srcOrd="0" destOrd="0" presId="urn:microsoft.com/office/officeart/2008/layout/VerticalCurvedList"/>
    <dgm:cxn modelId="{06C1339E-025A-4DBF-A354-0444BFBA7364}" type="presParOf" srcId="{0AB16A4D-D146-4FED-A0CB-7C98FCE450B4}" destId="{CF75FDB8-3F8F-4A1F-8909-20431A521332}" srcOrd="3" destOrd="0" presId="urn:microsoft.com/office/officeart/2008/layout/VerticalCurvedList"/>
    <dgm:cxn modelId="{901ED240-2900-4CA4-A841-981BF1766BE7}" type="presParOf" srcId="{0AB16A4D-D146-4FED-A0CB-7C98FCE450B4}" destId="{FCEF2585-BA16-4D83-9B7D-A812E2460CFD}" srcOrd="4" destOrd="0" presId="urn:microsoft.com/office/officeart/2008/layout/VerticalCurvedList"/>
    <dgm:cxn modelId="{0428191F-173A-4FB1-BBCE-53C0BA5CC2EA}" type="presParOf" srcId="{FCEF2585-BA16-4D83-9B7D-A812E2460CFD}" destId="{BDFD785C-5549-42C4-800B-E063FA9593EF}" srcOrd="0" destOrd="0" presId="urn:microsoft.com/office/officeart/2008/layout/VerticalCurvedList"/>
    <dgm:cxn modelId="{63699EBB-06F0-4FDA-8689-F11C44B00376}" type="presParOf" srcId="{0AB16A4D-D146-4FED-A0CB-7C98FCE450B4}" destId="{04FF3D71-4451-410F-9A51-FAF38F653D0F}" srcOrd="5" destOrd="0" presId="urn:microsoft.com/office/officeart/2008/layout/VerticalCurvedList"/>
    <dgm:cxn modelId="{E5244C15-1E5A-44C3-9482-7D4D06DEB6E8}" type="presParOf" srcId="{0AB16A4D-D146-4FED-A0CB-7C98FCE450B4}" destId="{A4D4B493-8059-430E-947E-6A8AD460FB09}" srcOrd="6" destOrd="0" presId="urn:microsoft.com/office/officeart/2008/layout/VerticalCurvedList"/>
    <dgm:cxn modelId="{F779BF8C-88F5-4901-AB0D-3E8E92E38E7B}" type="presParOf" srcId="{A4D4B493-8059-430E-947E-6A8AD460FB09}" destId="{9E0508CF-6E1A-4CDC-B886-0D0B3F907D72}" srcOrd="0" destOrd="0" presId="urn:microsoft.com/office/officeart/2008/layout/VerticalCurvedList"/>
    <dgm:cxn modelId="{50EDEF0E-0896-4EE4-BE92-81DA2EAE49CE}" type="presParOf" srcId="{0AB16A4D-D146-4FED-A0CB-7C98FCE450B4}" destId="{1A487A4E-D6A9-4924-A65D-D5639AC13B58}" srcOrd="7" destOrd="0" presId="urn:microsoft.com/office/officeart/2008/layout/VerticalCurvedList"/>
    <dgm:cxn modelId="{D78EA61C-EEF7-4318-B84B-7B02FB54ECA4}" type="presParOf" srcId="{0AB16A4D-D146-4FED-A0CB-7C98FCE450B4}" destId="{FDE18B1C-A959-4420-AD6A-9EBDCA3445B0}" srcOrd="8" destOrd="0" presId="urn:microsoft.com/office/officeart/2008/layout/VerticalCurvedList"/>
    <dgm:cxn modelId="{6726D39D-1EEE-4646-8216-5F009305346C}" type="presParOf" srcId="{FDE18B1C-A959-4420-AD6A-9EBDCA3445B0}" destId="{D95A40DA-2F37-46A7-B98B-CFB982B5D0F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1118A6-19CB-4000-B81D-66641235BFA6}" type="doc">
      <dgm:prSet loTypeId="urn:microsoft.com/office/officeart/2005/8/layout/vList2" loCatId="list" qsTypeId="urn:microsoft.com/office/officeart/2005/8/quickstyle/3d3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C8274FB-80DF-4996-A487-594403C63666}">
      <dgm:prSet/>
      <dgm:spPr/>
      <dgm:t>
        <a:bodyPr/>
        <a:lstStyle/>
        <a:p>
          <a:pPr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Дети узнали о том, как и откуда, появляется бумага, в каких сферах деятельности используется. Так же о том, что из вторичного сырья можно сделать очень много необходимых вещей и при этом не рубить деревья.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71C1AA1-E234-488A-9A09-E225C14404DD}" type="parTrans" cxnId="{FAFD3868-F826-4656-A67E-6D8BEB982011}">
      <dgm:prSet/>
      <dgm:spPr/>
      <dgm:t>
        <a:bodyPr/>
        <a:lstStyle/>
        <a:p>
          <a:endParaRPr lang="ru-RU"/>
        </a:p>
      </dgm:t>
    </dgm:pt>
    <dgm:pt modelId="{9411B633-E1B2-4EAC-A51A-764E777EE8D2}" type="sibTrans" cxnId="{FAFD3868-F826-4656-A67E-6D8BEB982011}">
      <dgm:prSet/>
      <dgm:spPr/>
      <dgm:t>
        <a:bodyPr/>
        <a:lstStyle/>
        <a:p>
          <a:endParaRPr lang="ru-RU"/>
        </a:p>
      </dgm:t>
    </dgm:pt>
    <dgm:pt modelId="{3438095F-49D7-4C1F-B6FD-2DF41E768426}" type="pres">
      <dgm:prSet presAssocID="{9B1118A6-19CB-4000-B81D-66641235BFA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B318EF-E793-4B8A-86A8-F0C33727EF03}" type="pres">
      <dgm:prSet presAssocID="{6C8274FB-80DF-4996-A487-594403C6366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D48126-BBF3-4E50-8444-025F197D85E4}" type="presOf" srcId="{9B1118A6-19CB-4000-B81D-66641235BFA6}" destId="{3438095F-49D7-4C1F-B6FD-2DF41E768426}" srcOrd="0" destOrd="0" presId="urn:microsoft.com/office/officeart/2005/8/layout/vList2"/>
    <dgm:cxn modelId="{D1B7A04B-4C2A-4ECD-8818-8F9080F1CC36}" type="presOf" srcId="{6C8274FB-80DF-4996-A487-594403C63666}" destId="{8FB318EF-E793-4B8A-86A8-F0C33727EF03}" srcOrd="0" destOrd="0" presId="urn:microsoft.com/office/officeart/2005/8/layout/vList2"/>
    <dgm:cxn modelId="{FAFD3868-F826-4656-A67E-6D8BEB982011}" srcId="{9B1118A6-19CB-4000-B81D-66641235BFA6}" destId="{6C8274FB-80DF-4996-A487-594403C63666}" srcOrd="0" destOrd="0" parTransId="{771C1AA1-E234-488A-9A09-E225C14404DD}" sibTransId="{9411B633-E1B2-4EAC-A51A-764E777EE8D2}"/>
    <dgm:cxn modelId="{96B84DEF-7AE7-457A-83F2-5D5E516A7D1E}" type="presParOf" srcId="{3438095F-49D7-4C1F-B6FD-2DF41E768426}" destId="{8FB318EF-E793-4B8A-86A8-F0C33727EF0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50F671-6F71-4077-801E-FF93927D9B6F}">
      <dsp:nvSpPr>
        <dsp:cNvPr id="0" name=""/>
        <dsp:cNvSpPr/>
      </dsp:nvSpPr>
      <dsp:spPr>
        <a:xfrm>
          <a:off x="-5491050" y="-840732"/>
          <a:ext cx="6538048" cy="6538048"/>
        </a:xfrm>
        <a:prstGeom prst="blockArc">
          <a:avLst>
            <a:gd name="adj1" fmla="val 18900000"/>
            <a:gd name="adj2" fmla="val 2700000"/>
            <a:gd name="adj3" fmla="val 33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F83778-0E98-4668-9D70-C64FC0CD536F}">
      <dsp:nvSpPr>
        <dsp:cNvPr id="0" name=""/>
        <dsp:cNvSpPr/>
      </dsp:nvSpPr>
      <dsp:spPr>
        <a:xfrm>
          <a:off x="548110" y="373374"/>
          <a:ext cx="6699385" cy="747136"/>
        </a:xfrm>
        <a:prstGeom prst="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16200000" scaled="1"/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3040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Чтение художественной литературы</a:t>
          </a:r>
          <a:endParaRPr lang="ru-RU" sz="23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48110" y="373374"/>
        <a:ext cx="6699385" cy="747136"/>
      </dsp:txXfrm>
    </dsp:sp>
    <dsp:sp modelId="{C4068D26-D6CB-43C9-AA82-84B900F13E87}">
      <dsp:nvSpPr>
        <dsp:cNvPr id="0" name=""/>
        <dsp:cNvSpPr/>
      </dsp:nvSpPr>
      <dsp:spPr>
        <a:xfrm>
          <a:off x="81149" y="279982"/>
          <a:ext cx="933921" cy="9339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75FDB8-3F8F-4A1F-8909-20431A521332}">
      <dsp:nvSpPr>
        <dsp:cNvPr id="0" name=""/>
        <dsp:cNvSpPr/>
      </dsp:nvSpPr>
      <dsp:spPr>
        <a:xfrm>
          <a:off x="976460" y="1494273"/>
          <a:ext cx="6271034" cy="747136"/>
        </a:xfrm>
        <a:prstGeom prst="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16200000" scaled="1"/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3040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Проведение бесед</a:t>
          </a:r>
          <a:endParaRPr lang="ru-RU" sz="23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76460" y="1494273"/>
        <a:ext cx="6271034" cy="747136"/>
      </dsp:txXfrm>
    </dsp:sp>
    <dsp:sp modelId="{BDFD785C-5549-42C4-800B-E063FA9593EF}">
      <dsp:nvSpPr>
        <dsp:cNvPr id="0" name=""/>
        <dsp:cNvSpPr/>
      </dsp:nvSpPr>
      <dsp:spPr>
        <a:xfrm>
          <a:off x="509500" y="1400881"/>
          <a:ext cx="933921" cy="9339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FF3D71-4451-410F-9A51-FAF38F653D0F}">
      <dsp:nvSpPr>
        <dsp:cNvPr id="0" name=""/>
        <dsp:cNvSpPr/>
      </dsp:nvSpPr>
      <dsp:spPr>
        <a:xfrm>
          <a:off x="976460" y="2615173"/>
          <a:ext cx="6271034" cy="747136"/>
        </a:xfrm>
        <a:prstGeom prst="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16200000" scaled="1"/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3040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Просмотр видеороликов о переработке использованного сырья.</a:t>
          </a:r>
          <a:endParaRPr lang="ru-RU" sz="23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76460" y="2615173"/>
        <a:ext cx="6271034" cy="747136"/>
      </dsp:txXfrm>
    </dsp:sp>
    <dsp:sp modelId="{9E0508CF-6E1A-4CDC-B886-0D0B3F907D72}">
      <dsp:nvSpPr>
        <dsp:cNvPr id="0" name=""/>
        <dsp:cNvSpPr/>
      </dsp:nvSpPr>
      <dsp:spPr>
        <a:xfrm>
          <a:off x="509500" y="2521781"/>
          <a:ext cx="933921" cy="9339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487A4E-D6A9-4924-A65D-D5639AC13B58}">
      <dsp:nvSpPr>
        <dsp:cNvPr id="0" name=""/>
        <dsp:cNvSpPr/>
      </dsp:nvSpPr>
      <dsp:spPr>
        <a:xfrm>
          <a:off x="548110" y="3736072"/>
          <a:ext cx="6699385" cy="747136"/>
        </a:xfrm>
        <a:prstGeom prst="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16200000" scaled="1"/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3040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Сбор макулатуры</a:t>
          </a:r>
          <a:endParaRPr lang="ru-RU" sz="23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48110" y="3736072"/>
        <a:ext cx="6699385" cy="747136"/>
      </dsp:txXfrm>
    </dsp:sp>
    <dsp:sp modelId="{D95A40DA-2F37-46A7-B98B-CFB982B5D0F5}">
      <dsp:nvSpPr>
        <dsp:cNvPr id="0" name=""/>
        <dsp:cNvSpPr/>
      </dsp:nvSpPr>
      <dsp:spPr>
        <a:xfrm>
          <a:off x="81149" y="3642680"/>
          <a:ext cx="933921" cy="9339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B318EF-E793-4B8A-86A8-F0C33727EF03}">
      <dsp:nvSpPr>
        <dsp:cNvPr id="0" name=""/>
        <dsp:cNvSpPr/>
      </dsp:nvSpPr>
      <dsp:spPr>
        <a:xfrm>
          <a:off x="0" y="17931"/>
          <a:ext cx="7906072" cy="5180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>
              <a:latin typeface="Times New Roman" pitchFamily="18" charset="0"/>
              <a:cs typeface="Times New Roman" pitchFamily="18" charset="0"/>
            </a:rPr>
            <a:t>Дети узнали о том, как и откуда, появляется бумага, в каких сферах деятельности используется. Так же о том, что из вторичного сырья можно сделать очень много необходимых вещей и при этом не рубить деревья. </a:t>
          </a:r>
          <a:endParaRPr lang="ru-RU" sz="4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52904" y="270835"/>
        <a:ext cx="7400264" cy="46749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D854DDF-7E00-4BDD-B0E9-5EBB586E148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7723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1B45D5-0226-489C-9360-EF95F491B100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129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996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127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12972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477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46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125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78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77934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82730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6778" y="404664"/>
            <a:ext cx="3851920" cy="26642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Экологическая ресурсосберегающая акция</a:t>
            </a:r>
            <a:endParaRPr lang="ru-RU" sz="320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7504" y="3356992"/>
            <a:ext cx="3312368" cy="1296144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«Спаси дерево»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315200" cy="715962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136904" cy="5144616"/>
          </a:xfrm>
        </p:spPr>
        <p:txBody>
          <a:bodyPr/>
          <a:lstStyle/>
          <a:p>
            <a:pPr marL="0" indent="342900" algn="just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современном мире общество всё более заметно влияет на процессы социализации и воспитания подрастающего поколения. Социализация является ведущим фактором развития личности, всех её сфер и компонентов, включая экологическое воспитание детей. Экологическая проблема взаимодействия человека и природы, а также воздействие общества на окружающую среду стала очень острой. Небрежное отношение детей и даже взрослых к природе, массовая вырубка лесов, непрактичное использование бумаги, отходов, истребление редких видов животных и многое другое. Всё это создаёт угрожающую обстановку для будущего всей планеты. Поэтому проведение экологических акций всегда будет актуально в обществе.</a:t>
            </a:r>
          </a:p>
        </p:txBody>
      </p:sp>
    </p:spTree>
    <p:extLst>
      <p:ext uri="{BB962C8B-B14F-4D97-AF65-F5344CB8AC3E}">
        <p14:creationId xmlns:p14="http://schemas.microsoft.com/office/powerpoint/2010/main" val="319285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7315200" cy="7159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628800"/>
            <a:ext cx="7315200" cy="5000600"/>
          </a:xfrm>
        </p:spPr>
        <p:txBody>
          <a:bodyPr/>
          <a:lstStyle/>
          <a:p>
            <a:pPr marL="0" indent="342900">
              <a:lnSpc>
                <a:spcPct val="150000"/>
              </a:lnSpc>
              <a:spcBef>
                <a:spcPts val="0"/>
              </a:spcBef>
            </a:pP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формирование 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ответственного отношения к окружающей природе.</a:t>
            </a:r>
          </a:p>
        </p:txBody>
      </p:sp>
    </p:spTree>
    <p:extLst>
      <p:ext uri="{BB962C8B-B14F-4D97-AF65-F5344CB8AC3E}">
        <p14:creationId xmlns:p14="http://schemas.microsoft.com/office/powerpoint/2010/main" val="52586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7315200" cy="715962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Мероприятия: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8386992"/>
              </p:ext>
            </p:extLst>
          </p:nvPr>
        </p:nvGraphicFramePr>
        <p:xfrm>
          <a:off x="914400" y="1772816"/>
          <a:ext cx="7315200" cy="48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506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35" y="404664"/>
            <a:ext cx="7315200" cy="715962"/>
          </a:xfrm>
        </p:spPr>
        <p:txBody>
          <a:bodyPr/>
          <a:lstStyle/>
          <a:p>
            <a:pPr algn="ctr"/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9511778"/>
              </p:ext>
            </p:extLst>
          </p:nvPr>
        </p:nvGraphicFramePr>
        <p:xfrm>
          <a:off x="323528" y="1412776"/>
          <a:ext cx="7906072" cy="52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946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7704856" cy="1512168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Родители вместе с детьми приносили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макулатуру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04864"/>
            <a:ext cx="2676832" cy="4394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34"/>
          <a:stretch/>
        </p:blipFill>
        <p:spPr bwMode="auto">
          <a:xfrm>
            <a:off x="3131840" y="2204864"/>
            <a:ext cx="2750345" cy="4394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190341"/>
            <a:ext cx="2982268" cy="4394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217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7315200" cy="1224136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Детям очень нравилось наблюдать,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растет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макулатуры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04865"/>
            <a:ext cx="7776863" cy="3929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452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7315200" cy="1872208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результате нашей акции мы собрали 74 килограмма макулатуры</a:t>
            </a:r>
          </a:p>
        </p:txBody>
      </p:sp>
      <p:pic>
        <p:nvPicPr>
          <p:cNvPr id="3074" name="Picture 2" descr="C:\Users\АЛЁНА\Desktop\20221024_11403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94"/>
          <a:stretch/>
        </p:blipFill>
        <p:spPr bwMode="auto">
          <a:xfrm rot="5400000">
            <a:off x="1830688" y="1528884"/>
            <a:ext cx="490656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94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7315200" cy="71596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060848"/>
            <a:ext cx="7906072" cy="4568552"/>
          </a:xfrm>
        </p:spPr>
        <p:txBody>
          <a:bodyPr/>
          <a:lstStyle/>
          <a:p>
            <a:pPr marL="0" indent="342900" algn="just">
              <a:lnSpc>
                <a:spcPct val="15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Проведённая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положила начало формированию экологической культуры у наших воспитанников и их родителей. Экономя ресурсы, мы заботимся, прежде всего, о будущем нашей планеты!</a:t>
            </a:r>
          </a:p>
        </p:txBody>
      </p:sp>
    </p:spTree>
    <p:extLst>
      <p:ext uri="{BB962C8B-B14F-4D97-AF65-F5344CB8AC3E}">
        <p14:creationId xmlns:p14="http://schemas.microsoft.com/office/powerpoint/2010/main" val="355568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98">
  <a:themeElements>
    <a:clrScheme name="">
      <a:dk1>
        <a:srgbClr val="5F5F5F"/>
      </a:dk1>
      <a:lt1>
        <a:srgbClr val="FFFFFF"/>
      </a:lt1>
      <a:dk2>
        <a:srgbClr val="5F5F5F"/>
      </a:dk2>
      <a:lt2>
        <a:srgbClr val="238A00"/>
      </a:lt2>
      <a:accent1>
        <a:srgbClr val="31A70A"/>
      </a:accent1>
      <a:accent2>
        <a:srgbClr val="54C322"/>
      </a:accent2>
      <a:accent3>
        <a:srgbClr val="FFFFFF"/>
      </a:accent3>
      <a:accent4>
        <a:srgbClr val="505050"/>
      </a:accent4>
      <a:accent5>
        <a:srgbClr val="ADD0AA"/>
      </a:accent5>
      <a:accent6>
        <a:srgbClr val="4BB01E"/>
      </a:accent6>
      <a:hlink>
        <a:srgbClr val="82DA46"/>
      </a:hlink>
      <a:folHlink>
        <a:srgbClr val="CDCDC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298</Template>
  <TotalTime>94</TotalTime>
  <Words>226</Words>
  <Application>Microsoft Office PowerPoint</Application>
  <PresentationFormat>Экран (4:3)</PresentationFormat>
  <Paragraphs>17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298</vt:lpstr>
      <vt:lpstr>Экологическая ресурсосберегающая акция</vt:lpstr>
      <vt:lpstr>Актуальность</vt:lpstr>
      <vt:lpstr>Презентация PowerPoint</vt:lpstr>
      <vt:lpstr>Мероприятия:</vt:lpstr>
      <vt:lpstr>Презентация PowerPoint</vt:lpstr>
      <vt:lpstr>Родители вместе с детьми приносили макулатуру</vt:lpstr>
      <vt:lpstr>Детям очень нравилось наблюдать, как растет количество макулатуры</vt:lpstr>
      <vt:lpstr>В результате нашей акции мы собрали 74 килограмма макулатуры</vt:lpstr>
      <vt:lpstr>Заключение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Экологическая ресурсосберегающая акция</dc:title>
  <dc:creator>АЛЁНА</dc:creator>
  <cp:lastModifiedBy>АЛЁНА</cp:lastModifiedBy>
  <cp:revision>11</cp:revision>
  <dcterms:created xsi:type="dcterms:W3CDTF">2022-10-25T15:02:38Z</dcterms:created>
  <dcterms:modified xsi:type="dcterms:W3CDTF">2022-10-25T16:40:41Z</dcterms:modified>
</cp:coreProperties>
</file>